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61" r:id="rId5"/>
    <p:sldId id="265" r:id="rId6"/>
    <p:sldId id="258" r:id="rId7"/>
    <p:sldId id="260" r:id="rId8"/>
    <p:sldId id="262" r:id="rId9"/>
    <p:sldId id="263" r:id="rId10"/>
    <p:sldId id="259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660"/>
  </p:normalViewPr>
  <p:slideViewPr>
    <p:cSldViewPr>
      <p:cViewPr>
        <p:scale>
          <a:sx n="75" d="100"/>
          <a:sy n="75" d="100"/>
        </p:scale>
        <p:origin x="-1434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2BA40E3-D6CF-4835-97A1-405E9E90577F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3C94C8-A56A-4722-A2B6-D57F6ECD9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8197DD-8C36-419A-960B-2B1E867AFB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F2F37-3D9D-49D0-BFB9-1A7B924AA780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0B85E-1DDF-48C0-95B7-91F44886A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2CFBB-44E3-44F8-B8C8-D8C22A246F2E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C85E0-CE8E-47A7-85B1-CBBAA9E15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F7A3-51A7-4493-9C26-F7B9850567FC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3E6B-DF11-453F-A218-7E9E80FA9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E9791-3917-4E65-B650-DD6E435AFB24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77B66-59B7-4596-AE1D-A781FF77F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82312-5C55-4E8E-AE08-1D0F1BC1E825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63A9-67D9-4B6A-BCB9-4794FA12E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7B415-ADBB-4A16-850F-8E65E37EB385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AC08B-0D76-4AD8-AFF9-1A6857EE9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77E7D-F793-469F-B3F2-EE101FE99C45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CBE71-7CDD-4DE2-8F65-8F1F922F2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4AE4-1B89-48BA-ADC5-1F8E3862391C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1BBC3-D7E7-4067-A29B-BBEC8C0DE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3862-0CAA-4DC6-B0A3-5E3C1301853B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A60A8-A045-40A8-88C7-6F84E9891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9EE7-5C1F-42D2-A893-98CABD6E196B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434A2-09EA-4419-AE93-F7CF078E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8695B-F0B8-4DD8-8EDC-D6C31431F791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6D42-EE0D-4FFE-A260-0BF101E87D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Tm="18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7EE7B0-DAF8-402E-99FC-A90FB1997774}" type="datetimeFigureOut">
              <a:rPr lang="en-US"/>
              <a:pPr>
                <a:defRPr/>
              </a:pPr>
              <a:t>9/7/2012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B50C9D-1464-461B-9F21-CC76850F2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Tm="18000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hingtonpost.com/wp-dyn/content/article/2009/08/27/AR2009082703672.html" TargetMode="External"/><Relationship Id="rId2" Type="http://schemas.openxmlformats.org/officeDocument/2006/relationships/hyperlink" Target="http://www.washingtonpost.com/gog/exhibits/gute-aussichten-new-german-photography-2011-2012,1221770/critic-review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ulturaltourismdc.org/things-do-see/calendar/event/gute-aussichten-young-german-photography-2011201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696200" cy="2228850"/>
          </a:xfrm>
        </p:spPr>
        <p:txBody>
          <a:bodyPr>
            <a:normAutofit/>
          </a:bodyPr>
          <a:lstStyle/>
          <a:p>
            <a:r>
              <a:rPr lang="en-US" sz="4000" smtClean="0">
                <a:latin typeface="Andalus"/>
                <a:ea typeface="Andalus"/>
                <a:cs typeface="Andalus"/>
              </a:rPr>
              <a:t/>
            </a:r>
            <a:br>
              <a:rPr lang="en-US" sz="4000" smtClean="0">
                <a:latin typeface="Andalus"/>
                <a:ea typeface="Andalus"/>
                <a:cs typeface="Andalus"/>
              </a:rPr>
            </a:br>
            <a:r>
              <a:rPr lang="en-US" sz="4000" smtClean="0">
                <a:latin typeface="Andalus"/>
                <a:ea typeface="Andalus"/>
                <a:cs typeface="Andalus"/>
              </a:rPr>
              <a:t/>
            </a:r>
            <a:br>
              <a:rPr lang="en-US" sz="4000" smtClean="0">
                <a:latin typeface="Andalus"/>
                <a:ea typeface="Andalus"/>
                <a:cs typeface="Andalus"/>
              </a:rPr>
            </a:br>
            <a:r>
              <a:rPr lang="en-US" sz="4000" smtClean="0">
                <a:latin typeface="Andalus"/>
                <a:ea typeface="Andalus"/>
                <a:cs typeface="Andalus"/>
              </a:rPr>
              <a:t>Gute Aussichten: Young German Photography Exhibit</a:t>
            </a:r>
            <a:br>
              <a:rPr lang="en-US" sz="4000" smtClean="0">
                <a:latin typeface="Andalus"/>
                <a:ea typeface="Andalus"/>
                <a:cs typeface="Andalus"/>
              </a:rPr>
            </a:br>
            <a:r>
              <a:rPr lang="en-US" sz="4000" smtClean="0">
                <a:latin typeface="Andalus"/>
                <a:ea typeface="Andalus"/>
                <a:cs typeface="Andalus"/>
              </a:rPr>
              <a:t/>
            </a:r>
            <a:br>
              <a:rPr lang="en-US" sz="4000" smtClean="0">
                <a:latin typeface="Andalus"/>
                <a:ea typeface="Andalus"/>
                <a:cs typeface="Andalus"/>
              </a:rPr>
            </a:br>
            <a:endParaRPr lang="en-US" sz="4000" smtClean="0">
              <a:latin typeface="Andalus"/>
              <a:ea typeface="Andalus"/>
              <a:cs typeface="Andalu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557588"/>
            <a:ext cx="4800600" cy="12017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By: </a:t>
            </a:r>
            <a:r>
              <a:rPr lang="en-US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Anthea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 </a:t>
            </a:r>
            <a:r>
              <a:rPr lang="en-US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Rokop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423988" y="3095625"/>
            <a:ext cx="6219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Book Antiqua" pitchFamily="18" charset="0"/>
              </a:rPr>
              <a:t>Media and leisure</a:t>
            </a:r>
          </a:p>
        </p:txBody>
      </p:sp>
      <p:pic>
        <p:nvPicPr>
          <p:cNvPr id="14341" name="Picture 2" descr="C:\Users\Dianne\AppData\Local\Microsoft\Windows\Temporary Internet Files\Content.IE5\UCJR0CS3\MC90033585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264025"/>
            <a:ext cx="2871788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 smtClean="0">
              <a:hlinkClick r:id="rId2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>
                <a:hlinkClick r:id="rId2"/>
              </a:rPr>
              <a:t>Gute Aussichten: New German Photography 2011/2012</a:t>
            </a:r>
            <a:endParaRPr lang="en-US" sz="1600" dirty="0" smtClean="0">
              <a:hlinkClick r:id="rId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hlinkClick r:id="rId2"/>
              </a:rPr>
              <a:t>http://www.washingtonpost.com/gog/exhibits/gute-aussichten-new-german-photography-2011-2012,1221770/critic-review.html</a:t>
            </a:r>
            <a:endParaRPr lang="en-US" sz="1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/>
              <a:t>Review of '</a:t>
            </a:r>
            <a:r>
              <a:rPr lang="en-US" sz="1600" dirty="0" err="1"/>
              <a:t>Gute</a:t>
            </a:r>
            <a:r>
              <a:rPr lang="en-US" sz="1600" dirty="0"/>
              <a:t> </a:t>
            </a:r>
            <a:r>
              <a:rPr lang="en-US" sz="1600" dirty="0" err="1"/>
              <a:t>Aussichten</a:t>
            </a:r>
            <a:r>
              <a:rPr lang="en-US" sz="1600" dirty="0"/>
              <a:t>,' German Student Photography Exhibit at Goethe </a:t>
            </a:r>
            <a:r>
              <a:rPr lang="en-US" sz="1600" dirty="0" err="1"/>
              <a:t>Institut</a:t>
            </a:r>
            <a:endParaRPr lang="en-US" sz="1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hlinkClick r:id="rId3"/>
              </a:rPr>
              <a:t>http://www.washingtonpost.com/wp-dyn/content/article/2009/08/27/AR2009082703672.html</a:t>
            </a:r>
            <a:endParaRPr lang="en-US" sz="1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600" dirty="0"/>
              <a:t>EXHIBIT - GUTE AUSSICHTEN: YOUNG GERMAN PHOTOGRAPHY 2011/2012</a:t>
            </a:r>
            <a:endParaRPr lang="en-US" sz="1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hlinkClick r:id="rId4"/>
              </a:rPr>
              <a:t>http://www.culturaltourismdc.org/things-do-see/calendar/event/gute-aussichten-young-german-photography-20112012</a:t>
            </a:r>
            <a:endParaRPr lang="en-US" sz="16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/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914400"/>
            <a:ext cx="3657600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02063" y="5795963"/>
            <a:ext cx="1844675" cy="528637"/>
          </a:xfrm>
        </p:spPr>
      </p:pic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it 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924800" cy="46783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An annual selection of new German photography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Features seven artists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Held every year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Traveling exhibit and show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competitive exhibition with art from young students attending  German universities and academies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/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071563"/>
            <a:ext cx="33528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2667000" y="6096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</a:rPr>
              <a:t>2010/2011 entry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2171700" y="5638800"/>
            <a:ext cx="472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http://www.culturaltourismdc.org/things-do-see/calendar/event/gute-aussichten-young-german-photography-20112012</a:t>
            </a:r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it is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46783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provides an insight into the multifaceted themes that form the focus of young artists’ interests today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Images are very conceptual and are usually manipulated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/>
              <a:t>Analyzes political, societal, social and cultural themes of our </a:t>
            </a:r>
            <a:r>
              <a:rPr lang="en-US" sz="2600" dirty="0" smtClean="0"/>
              <a:t>time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Visits Frankfurt, Berlin, Hamburg, Freiburg,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dirty="0" smtClean="0"/>
              <a:t>     Dresden and other cities in Germany</a:t>
            </a:r>
            <a:endParaRPr lang="en-US" sz="26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Also visits </a:t>
            </a:r>
            <a:r>
              <a:rPr lang="en-US" sz="2400" dirty="0"/>
              <a:t>Washington D.C.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17411" name="Picture 3" descr="C:\Users\Dianne\AppData\Local\Microsoft\Windows\Temporary Internet Files\Content.IE5\UCJR0CS3\MC90012919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572000"/>
            <a:ext cx="248761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The time in-between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05100" y="1219200"/>
            <a:ext cx="3733800" cy="4364038"/>
          </a:xfrm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2133600" y="5867400"/>
            <a:ext cx="4876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http://dcist.com/2011/06/gute_aussichten_new_german_photogra.php</a:t>
            </a:r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it is cont.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1600200"/>
            <a:ext cx="6705600" cy="6740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Known as “Germany’s </a:t>
            </a:r>
            <a:r>
              <a:rPr lang="en-US" sz="2400" dirty="0">
                <a:latin typeface="+mn-lt"/>
              </a:rPr>
              <a:t>most renowned competition for young photographers</a:t>
            </a:r>
            <a:r>
              <a:rPr lang="en-US" sz="2400" dirty="0">
                <a:latin typeface="+mn-lt"/>
              </a:rPr>
              <a:t>” by  Spiegel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The theme this year was “editing”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The photographers use angle, color, light, and composition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Each picture presents </a:t>
            </a:r>
            <a:r>
              <a:rPr lang="en-US" sz="2400" dirty="0">
                <a:latin typeface="+mn-lt"/>
              </a:rPr>
              <a:t>a unique and far-ranging synopsis in terms </a:t>
            </a:r>
            <a:r>
              <a:rPr lang="en-US" sz="2400" dirty="0">
                <a:latin typeface="+mn-lt"/>
              </a:rPr>
              <a:t>of </a:t>
            </a:r>
            <a:r>
              <a:rPr lang="en-US" sz="2400" dirty="0">
                <a:latin typeface="+mn-lt"/>
              </a:rPr>
              <a:t>content and </a:t>
            </a:r>
            <a:r>
              <a:rPr lang="en-US" sz="2400" dirty="0">
                <a:latin typeface="+mn-lt"/>
              </a:rPr>
              <a:t>style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The photographers have 12 months to create an image</a:t>
            </a: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utting it all on the (clothes( line: Markus Georg's &quot;Stonehenge&quot; is part of the &quot;Gute Aussichten: New German Photography&quot; student exhibition now at the Goethe-Institut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5100" y="1752600"/>
            <a:ext cx="43434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981200" y="914400"/>
            <a:ext cx="5791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alibri" pitchFamily="34" charset="0"/>
              </a:rPr>
              <a:t>“Stonehenge” from laundry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3186113" y="4953000"/>
            <a:ext cx="3381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http://www.washingtonpost.com/wp-dyn/content/article/2009/08/27/AR2009082703672.html</a:t>
            </a:r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When is the </a:t>
            </a:r>
            <a:r>
              <a:rPr lang="en-US" sz="2400" dirty="0" err="1" smtClean="0"/>
              <a:t>Gute</a:t>
            </a:r>
            <a:r>
              <a:rPr lang="en-US" sz="2400" dirty="0" smtClean="0"/>
              <a:t> </a:t>
            </a:r>
            <a:r>
              <a:rPr lang="en-US" sz="2400" dirty="0" err="1" smtClean="0"/>
              <a:t>Aussichten</a:t>
            </a:r>
            <a:r>
              <a:rPr lang="en-US" sz="2400" dirty="0" smtClean="0"/>
              <a:t> exhibit held?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400" dirty="0" smtClean="0"/>
              <a:t>Every year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400" dirty="0" smtClean="0"/>
              <a:t>Every 7 years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400" dirty="0" smtClean="0"/>
              <a:t>Every 20 years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2.   What two countries does it visit?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400" dirty="0" smtClean="0"/>
              <a:t>Australia and Malaysia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400" dirty="0" smtClean="0"/>
              <a:t>Spain and Portugal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sz="2400" dirty="0" smtClean="0"/>
              <a:t>Germany and the U.S.</a:t>
            </a:r>
          </a:p>
        </p:txBody>
      </p:sp>
      <p:pic>
        <p:nvPicPr>
          <p:cNvPr id="22531" name="Picture 3" descr="C:\Users\Dianne\AppData\Local\Microsoft\Windows\Temporary Internet Files\Content.IE5\3B4R1CIJ\MC9003472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805113"/>
            <a:ext cx="2057400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231</Words>
  <Application>Microsoft Office PowerPoint</Application>
  <PresentationFormat>On-screen Show (4:3)</PresentationFormat>
  <Paragraphs>65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Arial</vt:lpstr>
      <vt:lpstr>Andalus</vt:lpstr>
      <vt:lpstr>Blue Highway D Type</vt:lpstr>
      <vt:lpstr>Book Antiqua</vt:lpstr>
      <vt:lpstr>Office Theme</vt:lpstr>
      <vt:lpstr>  Gute Aussichten: Young German Photography Exhibit  </vt:lpstr>
      <vt:lpstr>What it is</vt:lpstr>
      <vt:lpstr>Slide 3</vt:lpstr>
      <vt:lpstr>What it is cont.</vt:lpstr>
      <vt:lpstr>The time in-between</vt:lpstr>
      <vt:lpstr>What it is cont.</vt:lpstr>
      <vt:lpstr>Slide 7</vt:lpstr>
      <vt:lpstr>Questions</vt:lpstr>
      <vt:lpstr>Answers</vt:lpstr>
      <vt:lpstr>Sources</vt:lpstr>
      <vt:lpstr>Slide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Gute Aussichten: Young German Photography Exhibit</dc:title>
  <dc:creator>Dianne</dc:creator>
  <cp:lastModifiedBy>SCSadmin</cp:lastModifiedBy>
  <cp:revision>22</cp:revision>
  <dcterms:created xsi:type="dcterms:W3CDTF">2012-08-25T15:51:20Z</dcterms:created>
  <dcterms:modified xsi:type="dcterms:W3CDTF">2012-09-07T12:16:30Z</dcterms:modified>
</cp:coreProperties>
</file>